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5" r:id="rId2"/>
    <p:sldId id="260" r:id="rId3"/>
    <p:sldId id="266" r:id="rId4"/>
    <p:sldId id="258" r:id="rId5"/>
    <p:sldId id="259" r:id="rId6"/>
    <p:sldId id="261" r:id="rId7"/>
    <p:sldId id="267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8469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21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59106-6F26-8F47-8C50-936557D01D5A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AD1148-0963-9445-B5A9-E7AE53FD1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59106-6F26-8F47-8C50-936557D01D5A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AD1148-0963-9445-B5A9-E7AE53FD1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59106-6F26-8F47-8C50-936557D01D5A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AD1148-0963-9445-B5A9-E7AE53FD1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59106-6F26-8F47-8C50-936557D01D5A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AD1148-0963-9445-B5A9-E7AE53FD1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59106-6F26-8F47-8C50-936557D01D5A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AD1148-0963-9445-B5A9-E7AE53FD1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59106-6F26-8F47-8C50-936557D01D5A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AD1148-0963-9445-B5A9-E7AE53FD1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59106-6F26-8F47-8C50-936557D01D5A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AD1148-0963-9445-B5A9-E7AE53FD1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59106-6F26-8F47-8C50-936557D01D5A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AD1148-0963-9445-B5A9-E7AE53FD1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59106-6F26-8F47-8C50-936557D01D5A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AD1148-0963-9445-B5A9-E7AE53FD1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59106-6F26-8F47-8C50-936557D01D5A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AD1148-0963-9445-B5A9-E7AE53FD1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59106-6F26-8F47-8C50-936557D01D5A}" type="datetimeFigureOut">
              <a:rPr lang="en-US" smtClean="0"/>
              <a:pPr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AD1148-0963-9445-B5A9-E7AE53FD1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13">
            <a:alphaModFix amt="32000"/>
          </a:blip>
          <a:stretch>
            <a:fillRect/>
          </a:stretch>
        </p:blipFill>
        <p:spPr>
          <a:xfrm>
            <a:off x="-1" y="1"/>
            <a:ext cx="9144001" cy="685799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7700" y="1"/>
            <a:ext cx="4229100" cy="2168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17800"/>
            <a:ext cx="8229600" cy="387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4267200" cy="216857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V="1">
            <a:off x="355600" y="2280336"/>
            <a:ext cx="7823200" cy="2235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i="1" dirty="0">
                <a:latin typeface="Cambria"/>
                <a:cs typeface="Cambria"/>
              </a:rPr>
              <a:t>What I Learn from the Young People’s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0"/>
            <a:ext cx="8229600" cy="361244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Ephesians 4:1-3</a:t>
            </a:r>
          </a:p>
          <a:p>
            <a:pPr marL="0" lvl="0" indent="0" algn="ctr">
              <a:buNone/>
            </a:pPr>
            <a:r>
              <a:rPr lang="en-US" sz="4800" dirty="0"/>
              <a:t>Faith Creates a Unique Bond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41500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i="1" dirty="0">
                <a:latin typeface="Cambria"/>
                <a:cs typeface="Cambria"/>
              </a:rPr>
              <a:t>What I Learn from the Young People’s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0"/>
            <a:ext cx="8229600" cy="361244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Mark 10:13-16</a:t>
            </a:r>
          </a:p>
          <a:p>
            <a:pPr marL="0" lvl="0" indent="0" algn="ctr">
              <a:buNone/>
            </a:pPr>
            <a:r>
              <a:rPr lang="en-US" sz="4800" dirty="0"/>
              <a:t>Age Doesn’t Have to Separate Those Who Love Christ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i="1" dirty="0">
                <a:latin typeface="Cambria"/>
                <a:cs typeface="Cambria"/>
              </a:rPr>
              <a:t>What I Learn from the Young People’s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0"/>
            <a:ext cx="8229600" cy="361244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Titus 2:1-8</a:t>
            </a:r>
          </a:p>
          <a:p>
            <a:pPr marL="0" lvl="0" indent="0" algn="ctr">
              <a:buNone/>
            </a:pPr>
            <a:r>
              <a:rPr lang="en-US" sz="4800" dirty="0"/>
              <a:t>The Older Should Teach </a:t>
            </a:r>
            <a:r>
              <a:rPr lang="en-US" sz="4800"/>
              <a:t>the </a:t>
            </a:r>
            <a:r>
              <a:rPr lang="en-US" sz="4800" smtClean="0"/>
              <a:t>Younger</a:t>
            </a:r>
            <a:endParaRPr lang="en-US" sz="4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70132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i="1" dirty="0">
                <a:latin typeface="Cambria"/>
                <a:cs typeface="Cambria"/>
              </a:rPr>
              <a:t>What I Learn from the Young People’s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0"/>
            <a:ext cx="8229600" cy="361244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James 1:19</a:t>
            </a:r>
          </a:p>
          <a:p>
            <a:pPr marL="0" lvl="0" indent="0" algn="ctr">
              <a:buNone/>
            </a:pPr>
            <a:r>
              <a:rPr lang="en-US" sz="4800" dirty="0"/>
              <a:t>It Is Important to Learn How to Talk to One Another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i="1" dirty="0">
                <a:latin typeface="Cambria"/>
                <a:cs typeface="Cambria"/>
              </a:rPr>
              <a:t>What I Learn from the Young People’s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0"/>
            <a:ext cx="8229600" cy="361244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1 Timothy 4:12</a:t>
            </a:r>
          </a:p>
          <a:p>
            <a:pPr marL="0" lvl="0" indent="0" algn="ctr">
              <a:buNone/>
            </a:pPr>
            <a:r>
              <a:rPr lang="en-US" sz="4800" dirty="0"/>
              <a:t>We All Have Great Opportunities for Influence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i="1" dirty="0">
                <a:latin typeface="Cambria"/>
                <a:cs typeface="Cambria"/>
              </a:rPr>
              <a:t>What I Learn from the Young People’s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0"/>
            <a:ext cx="8229600" cy="361244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Romans 12:15-16</a:t>
            </a:r>
          </a:p>
          <a:p>
            <a:pPr marL="0" lvl="0" indent="0" algn="ctr">
              <a:buNone/>
            </a:pPr>
            <a:r>
              <a:rPr lang="en-US" sz="4800" dirty="0"/>
              <a:t>I Can’t Judge What Others Are Going Through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i="1" dirty="0">
                <a:latin typeface="Cambria"/>
                <a:cs typeface="Cambria"/>
              </a:rPr>
              <a:t>What I Learn from the Young People’s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0"/>
            <a:ext cx="8229600" cy="361244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Philippians 2:4</a:t>
            </a:r>
          </a:p>
          <a:p>
            <a:pPr marL="0" lvl="0" indent="0" algn="ctr">
              <a:buNone/>
            </a:pPr>
            <a:r>
              <a:rPr lang="en-US" sz="4800" dirty="0"/>
              <a:t>There Is Value in Stepping Outside of Ourselves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66834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i="1" dirty="0">
                <a:latin typeface="Cambria"/>
                <a:cs typeface="Cambria"/>
              </a:rPr>
              <a:t>What I Learn from the Young People’s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0"/>
            <a:ext cx="8229600" cy="361244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Philippians 1:3-8</a:t>
            </a:r>
          </a:p>
          <a:p>
            <a:pPr marL="0" lvl="0" indent="0" algn="ctr">
              <a:buNone/>
            </a:pPr>
            <a:r>
              <a:rPr lang="en-US" sz="4800" dirty="0"/>
              <a:t>We all need to belong—we need to feel accepted.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i="1" dirty="0">
                <a:latin typeface="Cambria"/>
                <a:cs typeface="Cambria"/>
              </a:rPr>
              <a:t>What I Learn from the Young People’s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0"/>
            <a:ext cx="8229600" cy="361244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Psalm 78:1-4</a:t>
            </a:r>
          </a:p>
          <a:p>
            <a:pPr marL="0" lvl="0" indent="0" algn="ctr">
              <a:buNone/>
            </a:pPr>
            <a:r>
              <a:rPr lang="en-US" sz="4800" dirty="0"/>
              <a:t>There Is Hope for the Church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193</Words>
  <Application>Microsoft Macintosh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 I Learn from the Young People’s Studies</vt:lpstr>
      <vt:lpstr>What I Learn from the Young People’s Studies</vt:lpstr>
      <vt:lpstr>What I Learn from the Young People’s Studies</vt:lpstr>
      <vt:lpstr>What I Learn from the Young People’s Studies</vt:lpstr>
      <vt:lpstr>What I Learn from the Young People’s Studies</vt:lpstr>
      <vt:lpstr>What I Learn from the Young People’s Studies</vt:lpstr>
      <vt:lpstr>What I Learn from the Young People’s Studies</vt:lpstr>
      <vt:lpstr>What I Learn from the Young People’s Studies</vt:lpstr>
      <vt:lpstr>What I Learn from the Young People’s Studies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8</cp:revision>
  <dcterms:created xsi:type="dcterms:W3CDTF">2019-01-15T17:43:09Z</dcterms:created>
  <dcterms:modified xsi:type="dcterms:W3CDTF">2019-01-15T17:43:18Z</dcterms:modified>
</cp:coreProperties>
</file>